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72" r:id="rId7"/>
    <p:sldId id="264" r:id="rId8"/>
    <p:sldId id="260" r:id="rId9"/>
    <p:sldId id="261" r:id="rId10"/>
    <p:sldId id="265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5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SHI PATHAK" userId="48548c4b687158d1" providerId="LiveId" clId="{96E9A1FE-C7D4-4A74-A67B-4791BF3C3008}"/>
    <pc:docChg chg="addSld delSld modSld">
      <pc:chgData name="SAKSHI PATHAK" userId="48548c4b687158d1" providerId="LiveId" clId="{96E9A1FE-C7D4-4A74-A67B-4791BF3C3008}" dt="2023-09-20T20:18:20.199" v="11" actId="47"/>
      <pc:docMkLst>
        <pc:docMk/>
      </pc:docMkLst>
      <pc:sldChg chg="addSp modSp mod">
        <pc:chgData name="SAKSHI PATHAK" userId="48548c4b687158d1" providerId="LiveId" clId="{96E9A1FE-C7D4-4A74-A67B-4791BF3C3008}" dt="2023-09-20T20:17:09.573" v="7" actId="1076"/>
        <pc:sldMkLst>
          <pc:docMk/>
          <pc:sldMk cId="2604047876" sldId="258"/>
        </pc:sldMkLst>
        <pc:spChg chg="add mod">
          <ac:chgData name="SAKSHI PATHAK" userId="48548c4b687158d1" providerId="LiveId" clId="{96E9A1FE-C7D4-4A74-A67B-4791BF3C3008}" dt="2023-09-20T20:17:09.573" v="7" actId="1076"/>
          <ac:spMkLst>
            <pc:docMk/>
            <pc:sldMk cId="2604047876" sldId="258"/>
            <ac:spMk id="8" creationId="{599E1623-80CB-A5F7-9F85-ABC796A9AAA8}"/>
          </ac:spMkLst>
        </pc:spChg>
      </pc:sldChg>
      <pc:sldChg chg="new del">
        <pc:chgData name="SAKSHI PATHAK" userId="48548c4b687158d1" providerId="LiveId" clId="{96E9A1FE-C7D4-4A74-A67B-4791BF3C3008}" dt="2023-09-20T20:15:33.352" v="2" actId="47"/>
        <pc:sldMkLst>
          <pc:docMk/>
          <pc:sldMk cId="1415224263" sldId="263"/>
        </pc:sldMkLst>
      </pc:sldChg>
      <pc:sldChg chg="add">
        <pc:chgData name="SAKSHI PATHAK" userId="48548c4b687158d1" providerId="LiveId" clId="{96E9A1FE-C7D4-4A74-A67B-4791BF3C3008}" dt="2023-09-20T20:15:29.058" v="1"/>
        <pc:sldMkLst>
          <pc:docMk/>
          <pc:sldMk cId="860745674" sldId="264"/>
        </pc:sldMkLst>
      </pc:sldChg>
      <pc:sldChg chg="add del">
        <pc:chgData name="SAKSHI PATHAK" userId="48548c4b687158d1" providerId="LiveId" clId="{96E9A1FE-C7D4-4A74-A67B-4791BF3C3008}" dt="2023-09-20T20:17:59.878" v="9"/>
        <pc:sldMkLst>
          <pc:docMk/>
          <pc:sldMk cId="3316037791" sldId="265"/>
        </pc:sldMkLst>
      </pc:sldChg>
      <pc:sldChg chg="add del">
        <pc:chgData name="SAKSHI PATHAK" userId="48548c4b687158d1" providerId="LiveId" clId="{96E9A1FE-C7D4-4A74-A67B-4791BF3C3008}" dt="2023-09-20T20:18:20.199" v="11" actId="47"/>
        <pc:sldMkLst>
          <pc:docMk/>
          <pc:sldMk cId="3514368424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3B08-B38B-C80C-34C2-7DECA4D17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378A83-E98C-44A7-03EB-9B7ADD0C8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0344-F449-F254-3A71-36F57669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82365-B141-4FDF-D4EF-D0227BEB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2C321-93E3-618A-6902-D114EC0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79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A439-D12A-B6E0-CA41-BF722FF2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D3D55-F92D-6626-E70A-0EA9F7C16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2D19D-0071-E966-B0B2-AAABC8DE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5E52-6C94-3C15-6AD0-AD22D072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E8AAC-B20A-120B-61CB-AD054566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69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490B9-D7E8-BD87-7CE0-D359B40F4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10B67-CE2C-1AEA-F95D-808F676C3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C494E-C81C-27AF-4534-03EB66EE6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F9E6B-B762-9F81-77C0-59E2B81F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1D1E5-76DF-5761-FA58-4B6192DE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4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7775-ABC5-3A61-D71B-F271C04E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D972-98EF-5453-EDBB-701D6C58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74753-47EB-7F67-4B84-151A7914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CF9DF-A1BD-B3D9-82AE-2B1C625B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8917-64EE-421B-39E6-492122F9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6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8703-621C-8FF0-E5C8-8CF63430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D5225-15B4-984E-F3EA-4CF149D16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B04E8-6F86-6EF3-C6C0-1AF2A4BE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8F7E0-992D-B843-2705-DAA0ACD0C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E1C1D-5B0E-2A04-6064-A740DA0A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22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5F51-5C3F-7882-39B9-D95CFF90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F290-2988-54A8-FF79-D16899F31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CD1A5-E500-DA3C-406B-46F2187FB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6D72A-30AB-8809-F6FB-66B560E8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C7DA6-E48C-51AA-4D1A-D06970D9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3E53A-05CA-9BC1-C302-97DE1379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72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9B05-6E59-6713-90DE-EF8AC7D2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B67A1-0FC0-9DEE-1008-4608A95D2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4F61E-981A-2758-ACB1-39F0411A2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64065-3AF1-2A8A-5CA2-6E330D116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391CF-D67B-D762-47AD-4E0EC79E8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B3B95-11FC-C26E-DA2D-5FB99BCA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DB8E8-9B52-5BD3-0244-1F286CAB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12E81-22FB-2C76-730D-0D09D2EE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04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355A-5EEF-3879-5715-BAF1D735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6071F-8A07-8396-3183-8E51F34D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12638-CCB3-935C-FE0B-B5A94873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93C3B-CC2E-5B97-42A2-9565AA01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93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002D8-3821-325D-7CC1-209BCA11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32A59-FA03-C0A8-905E-EB5C9F64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ACFB7-5DB2-FD2A-113C-CB175AD4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26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7AEC-D81D-571E-A250-093FACAE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2D7C3-71B1-798D-5E92-647718826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21E1B-AAE0-28A0-6F09-77BB89D11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B2FCF-4D54-04C2-76D1-D96F7F67D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21759-98A8-8726-17D4-0B423118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B2009-42BE-E921-5E10-E9DAD163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66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1FCF-9822-EBE1-4963-B9713BF9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E64BF-4942-ACB3-E014-25D8679FA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E2132-4F3E-8EC1-7CDF-234C42416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5992E-96EA-41C3-60E2-5B9F37FB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6B929-A5E6-C95A-D252-5FACA3E0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DFB5-EE8E-859D-C752-68D85940B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39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4EC2F-5716-9B7E-2C2E-5ADB1F9B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590E-6B1F-E477-5FB5-6FBFD3D87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D4DBC-8795-1E6A-412F-1629DDEE8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B7491-4A9D-4FD3-BBE8-AB15FADB50CB}" type="datetimeFigureOut">
              <a:rPr lang="en-IN" smtClean="0"/>
              <a:t>21-09-2023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500A5-05D5-E76F-1B0D-3F5C68AC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3D7F1-867F-81B1-C933-559B360FC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07486-1C30-4557-BC8E-954BC4A410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59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72DF-2277-7D5A-EAFF-D48B79F58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CEB6A-643E-54C9-9E6E-44D94F462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EB9E1-B8F1-D795-5347-84899CB4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637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8F85F-185E-2B0D-CE32-91F39CF429F6}"/>
              </a:ext>
            </a:extLst>
          </p:cNvPr>
          <p:cNvSpPr txBox="1"/>
          <p:nvPr/>
        </p:nvSpPr>
        <p:spPr>
          <a:xfrm>
            <a:off x="4571999" y="3213556"/>
            <a:ext cx="690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8569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1169A-7C47-A2DC-C082-52FC50286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77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8E844-4DBA-9606-ACC1-2698309D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0476" cy="69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1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F5DDA-8627-9B8F-31BB-9A845502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3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B315-1D9E-C91E-ED1A-6E725F7C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4DDBD-02D4-A79D-BF84-856CF1FFB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3717" cy="69207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FB938-3906-A2D1-0845-29172F12A670}"/>
              </a:ext>
            </a:extLst>
          </p:cNvPr>
          <p:cNvSpPr txBox="1"/>
          <p:nvPr/>
        </p:nvSpPr>
        <p:spPr>
          <a:xfrm>
            <a:off x="5773270" y="4634753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633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DF2A1-287F-7BFD-6C24-68AD7B1DB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4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0A888-9364-05CE-D313-E160A41F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9BE50-0071-3DE6-BAEC-89162806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6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44FA5-C74A-8018-1B1E-78A32897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6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72DF-2277-7D5A-EAFF-D48B79F58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CEB6A-643E-54C9-9E6E-44D94F462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EB9E1-B8F1-D795-5347-84899CB4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637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8F85F-185E-2B0D-CE32-91F39CF429F6}"/>
              </a:ext>
            </a:extLst>
          </p:cNvPr>
          <p:cNvSpPr txBox="1"/>
          <p:nvPr/>
        </p:nvSpPr>
        <p:spPr>
          <a:xfrm>
            <a:off x="4571999" y="3213556"/>
            <a:ext cx="690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074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D011-22A0-B11E-3C97-6B515136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F6AF1-BE1E-D3ED-DA7F-8F72C2F73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D3B2B-4F95-7C26-1D8C-B4D07439B6F7}"/>
              </a:ext>
            </a:extLst>
          </p:cNvPr>
          <p:cNvSpPr txBox="1"/>
          <p:nvPr/>
        </p:nvSpPr>
        <p:spPr>
          <a:xfrm>
            <a:off x="5809129" y="4751149"/>
            <a:ext cx="206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hlinkClick r:id="" action="ppaction://hlinkshowjump?jump=nextslide"/>
              </a:rPr>
              <a:t>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31200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12AD-5121-C5D4-8340-482ECB22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C4421-235E-EA7D-77D0-2F000E034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" y="0"/>
            <a:ext cx="12171422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921394-3525-1FA3-5D8E-55C0F125D66B}"/>
              </a:ext>
            </a:extLst>
          </p:cNvPr>
          <p:cNvSpPr txBox="1"/>
          <p:nvPr/>
        </p:nvSpPr>
        <p:spPr>
          <a:xfrm>
            <a:off x="8704729" y="717031"/>
            <a:ext cx="2510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hlinkClick r:id="" action="ppaction://hlinkshowjump?jump=nextslide"/>
              </a:rPr>
              <a:t>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9835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SAKSHI PATHAK</dc:creator>
  <cp:lastModifiedBy>Devansh Verma</cp:lastModifiedBy>
  <cp:revision>2</cp:revision>
  <dcterms:created xsi:type="dcterms:W3CDTF">2023-09-20T19:51:38Z</dcterms:created>
  <dcterms:modified xsi:type="dcterms:W3CDTF">2023-09-21T17:52:22Z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2023-09-21T17:52:22Z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4616ae83-885e-47fd-856f-d269ce1850d4</vt:lpwstr>
  </property>
  <property fmtid="{D5CDD505-2E9C-101B-9397-08002B2CF9AE}" pid="7" name="MSIP_Label_defa4170-0d19-0005-0004-bc88714345d2_ActionId">
    <vt:lpwstr>92d9bc96-a1ee-47e5-b0a1-a5f3a7f06203</vt:lpwstr>
  </property>
  <property fmtid="{D5CDD505-2E9C-101B-9397-08002B2CF9AE}" pid="8" name="MSIP_Label_defa4170-0d19-0005-0004-bc88714345d2_ContentBits">
    <vt:lpwstr>0</vt:lpwstr>
  </property>
</Properties>
</file>